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337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1" r:id="rId24"/>
    <p:sldId id="282" r:id="rId25"/>
    <p:sldId id="283" r:id="rId26"/>
    <p:sldId id="284" r:id="rId27"/>
    <p:sldId id="285" r:id="rId28"/>
    <p:sldId id="286" r:id="rId29"/>
    <p:sldId id="287" r:id="rId30"/>
    <p:sldId id="288" r:id="rId31"/>
    <p:sldId id="289" r:id="rId32"/>
    <p:sldId id="290" r:id="rId33"/>
    <p:sldId id="291" r:id="rId34"/>
    <p:sldId id="292" r:id="rId35"/>
    <p:sldId id="293" r:id="rId36"/>
    <p:sldId id="294" r:id="rId37"/>
    <p:sldId id="295" r:id="rId38"/>
    <p:sldId id="296" r:id="rId39"/>
    <p:sldId id="297" r:id="rId40"/>
    <p:sldId id="298" r:id="rId41"/>
    <p:sldId id="299" r:id="rId42"/>
    <p:sldId id="301" r:id="rId43"/>
    <p:sldId id="302" r:id="rId44"/>
    <p:sldId id="303" r:id="rId45"/>
    <p:sldId id="304" r:id="rId46"/>
    <p:sldId id="305" r:id="rId47"/>
    <p:sldId id="306" r:id="rId48"/>
    <p:sldId id="307" r:id="rId49"/>
    <p:sldId id="308" r:id="rId50"/>
    <p:sldId id="309" r:id="rId51"/>
    <p:sldId id="310" r:id="rId52"/>
    <p:sldId id="311" r:id="rId53"/>
    <p:sldId id="312" r:id="rId54"/>
    <p:sldId id="313" r:id="rId55"/>
    <p:sldId id="316" r:id="rId56"/>
    <p:sldId id="317" r:id="rId57"/>
    <p:sldId id="320" r:id="rId58"/>
    <p:sldId id="321" r:id="rId59"/>
    <p:sldId id="322" r:id="rId60"/>
    <p:sldId id="323" r:id="rId61"/>
    <p:sldId id="324" r:id="rId62"/>
    <p:sldId id="325" r:id="rId63"/>
    <p:sldId id="326" r:id="rId64"/>
    <p:sldId id="327" r:id="rId65"/>
    <p:sldId id="328" r:id="rId66"/>
    <p:sldId id="329" r:id="rId67"/>
    <p:sldId id="330" r:id="rId68"/>
    <p:sldId id="332" r:id="rId69"/>
    <p:sldId id="331" r:id="rId70"/>
    <p:sldId id="318" r:id="rId71"/>
    <p:sldId id="319" r:id="rId72"/>
    <p:sldId id="333" r:id="rId73"/>
    <p:sldId id="338" r:id="rId7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63" d="100"/>
          <a:sy n="63" d="100"/>
        </p:scale>
        <p:origin x="80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slide" Target="slides/slide70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viewProps" Target="viewProp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A3EC3-7AE3-4611-89A7-1B3D3DBA8D8A}" type="datetimeFigureOut">
              <a:rPr lang="en-IN" smtClean="0"/>
              <a:t>26-05-2022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4A43D-FFB6-4E4F-A578-41287B5B97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799946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A3EC3-7AE3-4611-89A7-1B3D3DBA8D8A}" type="datetimeFigureOut">
              <a:rPr lang="en-IN" smtClean="0"/>
              <a:t>26-05-2022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4A43D-FFB6-4E4F-A578-41287B5B97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094814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A3EC3-7AE3-4611-89A7-1B3D3DBA8D8A}" type="datetimeFigureOut">
              <a:rPr lang="en-IN" smtClean="0"/>
              <a:t>26-05-2022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4A43D-FFB6-4E4F-A578-41287B5B97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252895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A3EC3-7AE3-4611-89A7-1B3D3DBA8D8A}" type="datetimeFigureOut">
              <a:rPr lang="en-IN" smtClean="0"/>
              <a:t>26-05-2022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4A43D-FFB6-4E4F-A578-41287B5B97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627172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A3EC3-7AE3-4611-89A7-1B3D3DBA8D8A}" type="datetimeFigureOut">
              <a:rPr lang="en-IN" smtClean="0"/>
              <a:t>26-05-2022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4A43D-FFB6-4E4F-A578-41287B5B97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75820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A3EC3-7AE3-4611-89A7-1B3D3DBA8D8A}" type="datetimeFigureOut">
              <a:rPr lang="en-IN" smtClean="0"/>
              <a:t>26-05-2022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4A43D-FFB6-4E4F-A578-41287B5B97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090528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A3EC3-7AE3-4611-89A7-1B3D3DBA8D8A}" type="datetimeFigureOut">
              <a:rPr lang="en-IN" smtClean="0"/>
              <a:t>26-05-2022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4A43D-FFB6-4E4F-A578-41287B5B97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37043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A3EC3-7AE3-4611-89A7-1B3D3DBA8D8A}" type="datetimeFigureOut">
              <a:rPr lang="en-IN" smtClean="0"/>
              <a:t>26-05-2022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4A43D-FFB6-4E4F-A578-41287B5B97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83572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A3EC3-7AE3-4611-89A7-1B3D3DBA8D8A}" type="datetimeFigureOut">
              <a:rPr lang="en-IN" smtClean="0"/>
              <a:t>26-05-2022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4A43D-FFB6-4E4F-A578-41287B5B97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955380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A3EC3-7AE3-4611-89A7-1B3D3DBA8D8A}" type="datetimeFigureOut">
              <a:rPr lang="en-IN" smtClean="0"/>
              <a:t>26-05-2022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4A43D-FFB6-4E4F-A578-41287B5B97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482159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A3EC3-7AE3-4611-89A7-1B3D3DBA8D8A}" type="datetimeFigureOut">
              <a:rPr lang="en-IN" smtClean="0"/>
              <a:t>26-05-2022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4A43D-FFB6-4E4F-A578-41287B5B97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32775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AA3EC3-7AE3-4611-89A7-1B3D3DBA8D8A}" type="datetimeFigureOut">
              <a:rPr lang="en-IN" smtClean="0"/>
              <a:t>26-05-2022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94A43D-FFB6-4E4F-A578-41287B5B97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49174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 ?><Relationships xmlns="http://schemas.openxmlformats.org/package/2006/relationships"><Relationship Id="rId2" Target="../media/image13.jpeg" Type="http://schemas.openxmlformats.org/officeDocument/2006/relationships/image"/><Relationship Id="rId1" Target="../slideLayouts/slideLayout7.xml" Type="http://schemas.openxmlformats.org/officeDocument/2006/relationships/slideLayout"/></Relationships>
</file>

<file path=ppt/slides/_rels/slide12.xml.rels><?xml version="1.0" encoding="UTF-8" standalone="yes" ?><Relationships xmlns="http://schemas.openxmlformats.org/package/2006/relationships"><Relationship Id="rId2" Target="../media/image14.jpeg" Type="http://schemas.openxmlformats.org/officeDocument/2006/relationships/image"/><Relationship Id="rId1" Target="../slideLayouts/slideLayout7.xml" Type="http://schemas.openxmlformats.org/officeDocument/2006/relationships/slideLayout"/></Relationships>
</file>

<file path=ppt/slides/_rels/slide13.xml.rels><?xml version="1.0" encoding="UTF-8" standalone="yes" ?><Relationships xmlns="http://schemas.openxmlformats.org/package/2006/relationships"><Relationship Id="rId2" Target="../media/image15.jpeg" Type="http://schemas.openxmlformats.org/officeDocument/2006/relationships/image"/><Relationship Id="rId1" Target="../slideLayouts/slideLayout7.xml" Type="http://schemas.openxmlformats.org/officeDocument/2006/relationships/slideLayout"/></Relationships>
</file>

<file path=ppt/slides/_rels/slide14.xml.rels><?xml version="1.0" encoding="UTF-8" standalone="yes" ?><Relationships xmlns="http://schemas.openxmlformats.org/package/2006/relationships"><Relationship Id="rId2" Target="../media/image14.jpeg" Type="http://schemas.openxmlformats.org/officeDocument/2006/relationships/image"/><Relationship Id="rId1" Target="../slideLayouts/slideLayout7.xml" Type="http://schemas.openxmlformats.org/officeDocument/2006/relationships/slideLayout"/></Relationships>
</file>

<file path=ppt/slides/_rels/slide15.xml.rels><?xml version="1.0" encoding="UTF-8" standalone="yes" ?><Relationships xmlns="http://schemas.openxmlformats.org/package/2006/relationships"><Relationship Id="rId2" Target="../media/image16.jpeg" Type="http://schemas.openxmlformats.org/officeDocument/2006/relationships/image"/><Relationship Id="rId1" Target="../slideLayouts/slideLayout7.xml" Type="http://schemas.openxmlformats.org/officeDocument/2006/relationships/slideLayout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 ?><Relationships xmlns="http://schemas.openxmlformats.org/package/2006/relationships"><Relationship Id="rId2" Target="../media/image4.jpeg" Type="http://schemas.openxmlformats.org/officeDocument/2006/relationships/image"/><Relationship Id="rId1" Target="../slideLayouts/slideLayout7.xml" Type="http://schemas.openxmlformats.org/officeDocument/2006/relationships/slideLayout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 ?><Relationships xmlns="http://schemas.openxmlformats.org/package/2006/relationships"><Relationship Id="rId2" Target="../media/image26.jpeg" Type="http://schemas.openxmlformats.org/officeDocument/2006/relationships/image"/><Relationship Id="rId1" Target="../slideLayouts/slideLayout7.xml" Type="http://schemas.openxmlformats.org/officeDocument/2006/relationships/slideLayout"/></Relationships>
</file>

<file path=ppt/slides/_rels/slide26.xml.rels><?xml version="1.0" encoding="UTF-8" standalone="yes" ?><Relationships xmlns="http://schemas.openxmlformats.org/package/2006/relationships"><Relationship Id="rId2" Target="../media/image27.jpeg" Type="http://schemas.openxmlformats.org/officeDocument/2006/relationships/image"/><Relationship Id="rId1" Target="../slideLayouts/slideLayout7.xml" Type="http://schemas.openxmlformats.org/officeDocument/2006/relationships/slideLayout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 ?><Relationships xmlns="http://schemas.openxmlformats.org/package/2006/relationships"><Relationship Id="rId2" Target="../media/image30.jpeg" Type="http://schemas.openxmlformats.org/officeDocument/2006/relationships/image"/><Relationship Id="rId1" Target="../slideLayouts/slideLayout7.xml" Type="http://schemas.openxmlformats.org/officeDocument/2006/relationships/slideLayout"/></Relationships>
</file>

<file path=ppt/slides/_rels/slide3.xml.rels><?xml version="1.0" encoding="UTF-8" standalone="yes" ?><Relationships xmlns="http://schemas.openxmlformats.org/package/2006/relationships"><Relationship Id="rId2" Target="../media/image5.jpeg" Type="http://schemas.openxmlformats.org/officeDocument/2006/relationships/image"/><Relationship Id="rId1" Target="../slideLayouts/slideLayout7.xml" Type="http://schemas.openxmlformats.org/officeDocument/2006/relationships/slideLayout"/></Relationships>
</file>

<file path=ppt/slides/_rels/slide30.xml.rels><?xml version="1.0" encoding="UTF-8" standalone="yes" ?><Relationships xmlns="http://schemas.openxmlformats.org/package/2006/relationships"><Relationship Id="rId2" Target="../media/image31.jpeg" Type="http://schemas.openxmlformats.org/officeDocument/2006/relationships/image"/><Relationship Id="rId1" Target="../slideLayouts/slideLayout7.xml" Type="http://schemas.openxmlformats.org/officeDocument/2006/relationships/slideLayout"/></Relationships>
</file>

<file path=ppt/slides/_rels/slide31.xml.rels><?xml version="1.0" encoding="UTF-8" standalone="yes" ?><Relationships xmlns="http://schemas.openxmlformats.org/package/2006/relationships"><Relationship Id="rId2" Target="../media/image32.jpeg" Type="http://schemas.openxmlformats.org/officeDocument/2006/relationships/image"/><Relationship Id="rId1" Target="../slideLayouts/slideLayout7.xml" Type="http://schemas.openxmlformats.org/officeDocument/2006/relationships/slideLayout"/></Relationships>
</file>

<file path=ppt/slides/_rels/slide32.xml.rels><?xml version="1.0" encoding="UTF-8" standalone="yes" ?><Relationships xmlns="http://schemas.openxmlformats.org/package/2006/relationships"><Relationship Id="rId2" Target="../media/image33.jpeg" Type="http://schemas.openxmlformats.org/officeDocument/2006/relationships/image"/><Relationship Id="rId1" Target="../slideLayouts/slideLayout7.xml" Type="http://schemas.openxmlformats.org/officeDocument/2006/relationships/slideLayout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 ?><Relationships xmlns="http://schemas.openxmlformats.org/package/2006/relationships"><Relationship Id="rId2" Target="../media/image6.jpeg" Type="http://schemas.openxmlformats.org/officeDocument/2006/relationships/image"/><Relationship Id="rId1" Target="../slideLayouts/slideLayout7.xml" Type="http://schemas.openxmlformats.org/officeDocument/2006/relationships/slideLayout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 ?><Relationships xmlns="http://schemas.openxmlformats.org/package/2006/relationships"><Relationship Id="rId2" Target="../media/image7.jpeg" Type="http://schemas.openxmlformats.org/officeDocument/2006/relationships/image"/><Relationship Id="rId1" Target="../slideLayouts/slideLayout7.xml" Type="http://schemas.openxmlformats.org/officeDocument/2006/relationships/slideLayout"/></Relationships>
</file>

<file path=ppt/slides/_rels/slide50.xml.rels><?xml version="1.0" encoding="UTF-8" standalone="yes" ?><Relationships xmlns="http://schemas.openxmlformats.org/package/2006/relationships"><Relationship Id="rId2" Target="../media/image51.jpeg" Type="http://schemas.openxmlformats.org/officeDocument/2006/relationships/image"/><Relationship Id="rId1" Target="../slideLayouts/slideLayout7.xml" Type="http://schemas.openxmlformats.org/officeDocument/2006/relationships/slideLayout"/></Relationships>
</file>

<file path=ppt/slides/_rels/slide51.xml.rels><?xml version="1.0" encoding="UTF-8" standalone="yes" ?><Relationships xmlns="http://schemas.openxmlformats.org/package/2006/relationships"><Relationship Id="rId2" Target="../media/image52.jpeg" Type="http://schemas.openxmlformats.org/officeDocument/2006/relationships/image"/><Relationship Id="rId1" Target="../slideLayouts/slideLayout7.xml" Type="http://schemas.openxmlformats.org/officeDocument/2006/relationships/slideLayout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 ?><Relationships xmlns="http://schemas.openxmlformats.org/package/2006/relationships"><Relationship Id="rId2" Target="../media/image54.jpeg" Type="http://schemas.openxmlformats.org/officeDocument/2006/relationships/image"/><Relationship Id="rId1" Target="../slideLayouts/slideLayout7.xml" Type="http://schemas.openxmlformats.org/officeDocument/2006/relationships/slideLayout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 ?><Relationships xmlns="http://schemas.openxmlformats.org/package/2006/relationships"><Relationship Id="rId2" Target="../media/image8.jpeg" Type="http://schemas.openxmlformats.org/officeDocument/2006/relationships/image"/><Relationship Id="rId1" Target="../slideLayouts/slideLayout7.xml" Type="http://schemas.openxmlformats.org/officeDocument/2006/relationships/slideLayout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 ?><Relationships xmlns="http://schemas.openxmlformats.org/package/2006/relationships"><Relationship Id="rId2" Target="../media/image9.jpeg" Type="http://schemas.openxmlformats.org/officeDocument/2006/relationships/image"/><Relationship Id="rId1" Target="../slideLayouts/slideLayout7.xml" Type="http://schemas.openxmlformats.org/officeDocument/2006/relationships/slideLayout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sv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7" name="Picture 261">
            <a:extLst>
              <a:ext uri="{FF2B5EF4-FFF2-40B4-BE49-F238E27FC236}">
                <a16:creationId xmlns:a16="http://schemas.microsoft.com/office/drawing/2014/main" id="{88E00918-36FC-6DE6-1DDA-C1599E7CA6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209" y="136683"/>
            <a:ext cx="1420323" cy="1580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263">
            <a:extLst>
              <a:ext uri="{FF2B5EF4-FFF2-40B4-BE49-F238E27FC236}">
                <a16:creationId xmlns:a16="http://schemas.microsoft.com/office/drawing/2014/main" id="{2E7817AF-77D7-554D-FD6B-19FCE36BC8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9555" y="24625"/>
            <a:ext cx="1131236" cy="1285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6">
            <a:extLst>
              <a:ext uri="{FF2B5EF4-FFF2-40B4-BE49-F238E27FC236}">
                <a16:creationId xmlns:a16="http://schemas.microsoft.com/office/drawing/2014/main" id="{7A4BAADD-7CCC-EA83-1193-D6EC62D2C9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06305C46-6D90-8E26-C8EF-0AE6C55C59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30400" y="32839"/>
            <a:ext cx="9030192" cy="18466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KIET Group of Institutions, Delhi-NCR, Ghaziabad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400" b="1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            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Department of Computer Applications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(An ISO – 9001: 2015 Certified &amp; ‘A+’ Grade accredited Institution by NAAC)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8FCB929F-C5A5-705D-D122-CB7E5A3E97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121582"/>
            <a:ext cx="12192000" cy="39866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257094" tIns="45720" rIns="234876" bIns="61893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40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               PRESENTATION 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                   &lt;&lt;</a:t>
            </a:r>
            <a:r>
              <a:rPr lang="en-US" altLang="en-US" sz="3200" b="1" dirty="0">
                <a:solidFill>
                  <a:srgbClr val="1F497D"/>
                </a:solidFill>
                <a:ea typeface="Calibri" panose="020F0502020204030204" pitchFamily="34" charset="0"/>
              </a:rPr>
              <a:t>Machine Learning with Python</a:t>
            </a: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&gt;&gt;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b="1" i="1" dirty="0">
              <a:solidFill>
                <a:srgbClr val="FF0000"/>
              </a:solidFill>
              <a:ea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b="1" i="1" dirty="0">
              <a:solidFill>
                <a:srgbClr val="FF0000"/>
              </a:solidFill>
              <a:ea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b="1" i="1" dirty="0">
              <a:solidFill>
                <a:srgbClr val="FF0000"/>
              </a:solidFill>
              <a:ea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1" i="1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Arial" panose="020B0604020202020204" pitchFamily="34" charset="0"/>
              <a:ea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1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SUBMITTED BY: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UNIVERSITY ROLL NO : 1900290140029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NAME : Sachin Rathi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SEMESTER : 6th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SECTION : A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DATE: 5-March-2022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1608254-E89A-05EF-F99C-59C784A19A8E}"/>
              </a:ext>
            </a:extLst>
          </p:cNvPr>
          <p:cNvGrpSpPr/>
          <p:nvPr/>
        </p:nvGrpSpPr>
        <p:grpSpPr>
          <a:xfrm>
            <a:off x="202045" y="1735848"/>
            <a:ext cx="11787910" cy="96682"/>
            <a:chOff x="0" y="0"/>
            <a:chExt cx="8453628" cy="119035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8F7F6CEA-52F0-B8DF-9EF7-37B77D6E4DA3}"/>
                </a:ext>
              </a:extLst>
            </p:cNvPr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8453628" cy="119035"/>
            </a:xfrm>
            <a:prstGeom prst="rect">
              <a:avLst/>
            </a:prstGeom>
          </p:spPr>
        </p:pic>
        <p:sp>
          <p:nvSpPr>
            <p:cNvPr id="12" name="Shape 266">
              <a:extLst>
                <a:ext uri="{FF2B5EF4-FFF2-40B4-BE49-F238E27FC236}">
                  <a16:creationId xmlns:a16="http://schemas.microsoft.com/office/drawing/2014/main" id="{06D192C2-C5DF-EED1-754F-776B494FB242}"/>
                </a:ext>
              </a:extLst>
            </p:cNvPr>
            <p:cNvSpPr/>
            <p:nvPr/>
          </p:nvSpPr>
          <p:spPr>
            <a:xfrm>
              <a:off x="43434" y="38898"/>
              <a:ext cx="8352918" cy="0"/>
            </a:xfrm>
            <a:custGeom>
              <a:avLst/>
              <a:gdLst/>
              <a:ahLst/>
              <a:cxnLst/>
              <a:rect l="0" t="0" r="0" b="0"/>
              <a:pathLst>
                <a:path w="8352918">
                  <a:moveTo>
                    <a:pt x="0" y="0"/>
                  </a:moveTo>
                  <a:lnTo>
                    <a:pt x="8352918" y="0"/>
                  </a:lnTo>
                </a:path>
              </a:pathLst>
            </a:custGeom>
            <a:ln w="38100" cap="flat">
              <a:round/>
            </a:ln>
          </p:spPr>
          <p:style>
            <a:lnRef idx="1">
              <a:srgbClr val="C0504D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1385090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7650"/>
            <a:ext cx="12192000" cy="636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2168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8924"/>
            <a:ext cx="12192000" cy="6240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0537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6550"/>
            <a:ext cx="12192000" cy="618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1541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0200"/>
            <a:ext cx="12192000" cy="619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4156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6550"/>
            <a:ext cx="12192000" cy="618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2562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9400"/>
            <a:ext cx="12192000" cy="629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0606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7175"/>
            <a:ext cx="12192000" cy="634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8804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9875"/>
            <a:ext cx="12192000" cy="631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3131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9875"/>
            <a:ext cx="12192000" cy="631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3865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3525"/>
            <a:ext cx="12192000" cy="633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7143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5125"/>
            <a:ext cx="12192000" cy="612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2654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1625"/>
            <a:ext cx="12192000" cy="625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5177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9875"/>
            <a:ext cx="12192000" cy="631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1974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3850"/>
            <a:ext cx="12192000" cy="621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8883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7175"/>
            <a:ext cx="12192000" cy="634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2809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7175"/>
            <a:ext cx="12192000" cy="634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7581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2100"/>
            <a:ext cx="12192000" cy="627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3001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7175"/>
            <a:ext cx="12192000" cy="634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5893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6875"/>
            <a:ext cx="12192000" cy="606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9921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5750"/>
            <a:ext cx="12192000" cy="628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48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4325"/>
            <a:ext cx="12192000" cy="622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4290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7650"/>
            <a:ext cx="12192000" cy="636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9867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5750"/>
            <a:ext cx="12192000" cy="628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4021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9875"/>
            <a:ext cx="12192000" cy="631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9828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4325"/>
            <a:ext cx="12192000" cy="622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8259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1775"/>
            <a:ext cx="12192000" cy="639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3473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1300"/>
            <a:ext cx="12192000" cy="661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3416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1300"/>
            <a:ext cx="12192000" cy="637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9179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5425"/>
            <a:ext cx="12192000" cy="640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83317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1775"/>
            <a:ext cx="12192000" cy="639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4814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2900"/>
            <a:ext cx="12192000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654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3525"/>
            <a:ext cx="12192000" cy="633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2590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4475"/>
            <a:ext cx="12192000" cy="6369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46884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0200"/>
            <a:ext cx="12192000" cy="619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09470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4325"/>
            <a:ext cx="12192000" cy="622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19915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6075"/>
            <a:ext cx="12192000" cy="616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40161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6550"/>
            <a:ext cx="12192000" cy="618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48510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2425"/>
            <a:ext cx="12192000" cy="615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77788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4325"/>
            <a:ext cx="12192000" cy="622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30152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8775"/>
            <a:ext cx="12192000" cy="614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46459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0825"/>
            <a:ext cx="12192000" cy="635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18389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9400"/>
            <a:ext cx="12192000" cy="629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98701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7650"/>
            <a:ext cx="12192000" cy="636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822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3525"/>
            <a:ext cx="12192000" cy="633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57000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0825"/>
            <a:ext cx="12192000" cy="635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19925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7650"/>
            <a:ext cx="12192000" cy="636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56245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9400"/>
            <a:ext cx="12192000" cy="629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38924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6550"/>
            <a:ext cx="12192000" cy="618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11359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2625"/>
            <a:ext cx="12192000" cy="549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42894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3525"/>
            <a:ext cx="12192000" cy="633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28322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0825"/>
            <a:ext cx="12192000" cy="635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25339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7650"/>
            <a:ext cx="12192000" cy="636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03076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7175"/>
            <a:ext cx="12192000" cy="634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9988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1300"/>
            <a:ext cx="12192000" cy="637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2495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0825"/>
            <a:ext cx="12192000" cy="635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8444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5750"/>
            <a:ext cx="12192000" cy="628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11947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7175"/>
            <a:ext cx="12192000" cy="634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90125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5425"/>
            <a:ext cx="12192000" cy="640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09676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5750"/>
            <a:ext cx="12192000" cy="628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59495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3525"/>
            <a:ext cx="12192000" cy="633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82486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7175"/>
            <a:ext cx="12192000" cy="634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2381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1300"/>
            <a:ext cx="12192000" cy="637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48016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6700"/>
            <a:ext cx="12192000" cy="632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42769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1625"/>
            <a:ext cx="12192000" cy="625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75484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0825"/>
            <a:ext cx="12192000" cy="635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0044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7650"/>
            <a:ext cx="12192000" cy="636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37454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643BE6C-86B7-4AB9-91E8-9B5DB45AC8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88" y="0"/>
            <a:ext cx="12188825" cy="42428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8A8BF9-C937-8E81-9E1D-019728AEA7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3026" y="713195"/>
            <a:ext cx="9605948" cy="231866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Thankyou</a:t>
            </a:r>
          </a:p>
        </p:txBody>
      </p:sp>
      <p:pic>
        <p:nvPicPr>
          <p:cNvPr id="6" name="Graphic 5" descr="Lollipop">
            <a:extLst>
              <a:ext uri="{FF2B5EF4-FFF2-40B4-BE49-F238E27FC236}">
                <a16:creationId xmlns:a16="http://schemas.microsoft.com/office/drawing/2014/main" id="{369B9B2A-D3D9-AE97-D08B-E416B3CEB2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06089" y="4805363"/>
            <a:ext cx="1179824" cy="1179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1216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4175"/>
            <a:ext cx="12192000" cy="608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6830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0200"/>
            <a:ext cx="12192000" cy="619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6031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37D1F20385692448CEFDA2A44D696E3" ma:contentTypeVersion="4" ma:contentTypeDescription="Create a new document." ma:contentTypeScope="" ma:versionID="d9f704a70e9f5c994d58cfd076beb902">
  <xsd:schema xmlns:xsd="http://www.w3.org/2001/XMLSchema" xmlns:xs="http://www.w3.org/2001/XMLSchema" xmlns:p="http://schemas.microsoft.com/office/2006/metadata/properties" xmlns:ns3="93ba9d5f-dabf-4bbf-a6d7-db3ce9644bfc" targetNamespace="http://schemas.microsoft.com/office/2006/metadata/properties" ma:root="true" ma:fieldsID="09ca7a59789e5fe0276e083d7c5b3439" ns3:_="">
    <xsd:import namespace="93ba9d5f-dabf-4bbf-a6d7-db3ce9644bfc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3ba9d5f-dabf-4bbf-a6d7-db3ce9644bf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7423662-9A30-4510-8E0E-30E061222734}">
  <ds:schemaRefs>
    <ds:schemaRef ds:uri="http://schemas.microsoft.com/office/infopath/2007/PartnerControls"/>
    <ds:schemaRef ds:uri="http://schemas.microsoft.com/office/2006/metadata/properties"/>
    <ds:schemaRef ds:uri="http://schemas.microsoft.com/office/2006/documentManagement/types"/>
    <ds:schemaRef ds:uri="93ba9d5f-dabf-4bbf-a6d7-db3ce9644bfc"/>
    <ds:schemaRef ds:uri="http://purl.org/dc/dcmitype/"/>
    <ds:schemaRef ds:uri="http://purl.org/dc/terms/"/>
    <ds:schemaRef ds:uri="http://schemas.openxmlformats.org/package/2006/metadata/core-properties"/>
    <ds:schemaRef ds:uri="http://www.w3.org/XML/1998/namespace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F40B18DD-45CF-4971-82B7-E94BAFACEA4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3ba9d5f-dabf-4bbf-a6d7-db3ce9644bf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7CDC01F-3828-481B-B400-A07A9ACBF79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81</TotalTime>
  <Words>63</Words>
  <Application>Microsoft Office PowerPoint</Application>
  <PresentationFormat>Widescreen</PresentationFormat>
  <Paragraphs>16</Paragraphs>
  <Slides>70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7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hp</dc:creator>
  <cp:lastModifiedBy>sachin.1922mca1001</cp:lastModifiedBy>
  <cp:revision>10</cp:revision>
  <dcterms:created xsi:type="dcterms:W3CDTF">2022-04-30T03:11:56Z</dcterms:created>
  <dcterms:modified xsi:type="dcterms:W3CDTF">2022-05-26T06:24:21Z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name="ContentTypeId" pid="2">
    <vt:lpwstr>0x010100437D1F20385692448CEFDA2A44D696E3</vt:lpwstr>
  </property>
  <property fmtid="{D5CDD505-2E9C-101B-9397-08002B2CF9AE}" name="NXPowerLiteLastOptimized" pid="3">
    <vt:lpwstr>5068537</vt:lpwstr>
  </property>
  <property fmtid="{D5CDD505-2E9C-101B-9397-08002B2CF9AE}" name="NXPowerLiteSettings" pid="4">
    <vt:lpwstr>F7000400038000</vt:lpwstr>
  </property>
  <property fmtid="{D5CDD505-2E9C-101B-9397-08002B2CF9AE}" name="NXPowerLiteVersion" pid="5">
    <vt:lpwstr>S9.1.4</vt:lpwstr>
  </property>
</Properties>
</file>